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256" r:id="rId2"/>
    <p:sldId id="257" r:id="rId3"/>
    <p:sldId id="258" r:id="rId4"/>
    <p:sldId id="259" r:id="rId5"/>
    <p:sldId id="260"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EE4CBB1-CDDB-4563-B68C-E8B4ED129F54}" v="3" dt="2022-06-02T19:17:41.6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629"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ratt d" userId="8f63c8010a482975" providerId="LiveId" clId="{6EE4CBB1-CDDB-4563-B68C-E8B4ED129F54}"/>
    <pc:docChg chg="undo custSel addSld delSld modSld">
      <pc:chgData name="Muratt d" userId="8f63c8010a482975" providerId="LiveId" clId="{6EE4CBB1-CDDB-4563-B68C-E8B4ED129F54}" dt="2022-06-02T19:21:34.306" v="268" actId="20577"/>
      <pc:docMkLst>
        <pc:docMk/>
      </pc:docMkLst>
      <pc:sldChg chg="addSp delSp modSp new mod setBg addAnim">
        <pc:chgData name="Muratt d" userId="8f63c8010a482975" providerId="LiveId" clId="{6EE4CBB1-CDDB-4563-B68C-E8B4ED129F54}" dt="2022-06-02T19:21:34.306" v="268" actId="20577"/>
        <pc:sldMkLst>
          <pc:docMk/>
          <pc:sldMk cId="3291722277" sldId="256"/>
        </pc:sldMkLst>
        <pc:spChg chg="mod">
          <ac:chgData name="Muratt d" userId="8f63c8010a482975" providerId="LiveId" clId="{6EE4CBB1-CDDB-4563-B68C-E8B4ED129F54}" dt="2022-06-02T18:43:33.403" v="50" actId="14100"/>
          <ac:spMkLst>
            <pc:docMk/>
            <pc:sldMk cId="3291722277" sldId="256"/>
            <ac:spMk id="2" creationId="{B7546D24-80A4-6189-A4DC-BBEE62F93E20}"/>
          </ac:spMkLst>
        </pc:spChg>
        <pc:spChg chg="del mod">
          <ac:chgData name="Muratt d" userId="8f63c8010a482975" providerId="LiveId" clId="{6EE4CBB1-CDDB-4563-B68C-E8B4ED129F54}" dt="2022-06-02T18:42:41.445" v="38" actId="478"/>
          <ac:spMkLst>
            <pc:docMk/>
            <pc:sldMk cId="3291722277" sldId="256"/>
            <ac:spMk id="3" creationId="{4AAACC85-0BF0-AD94-4EB3-43EBED9A6A72}"/>
          </ac:spMkLst>
        </pc:spChg>
        <pc:spChg chg="add mod">
          <ac:chgData name="Muratt d" userId="8f63c8010a482975" providerId="LiveId" clId="{6EE4CBB1-CDDB-4563-B68C-E8B4ED129F54}" dt="2022-06-02T19:21:34.306" v="268" actId="20577"/>
          <ac:spMkLst>
            <pc:docMk/>
            <pc:sldMk cId="3291722277" sldId="256"/>
            <ac:spMk id="5" creationId="{6AD1A5BB-4F36-414C-4FBB-24E4E833455F}"/>
          </ac:spMkLst>
        </pc:spChg>
        <pc:spChg chg="add del">
          <ac:chgData name="Muratt d" userId="8f63c8010a482975" providerId="LiveId" clId="{6EE4CBB1-CDDB-4563-B68C-E8B4ED129F54}" dt="2022-06-02T18:43:28.500" v="48" actId="26606"/>
          <ac:spMkLst>
            <pc:docMk/>
            <pc:sldMk cId="3291722277" sldId="256"/>
            <ac:spMk id="8" creationId="{BD1CAB03-F6A4-4736-85F6-261056424D9D}"/>
          </ac:spMkLst>
        </pc:spChg>
        <pc:spChg chg="add del">
          <ac:chgData name="Muratt d" userId="8f63c8010a482975" providerId="LiveId" clId="{6EE4CBB1-CDDB-4563-B68C-E8B4ED129F54}" dt="2022-06-02T18:43:28.500" v="48" actId="26606"/>
          <ac:spMkLst>
            <pc:docMk/>
            <pc:sldMk cId="3291722277" sldId="256"/>
            <ac:spMk id="10" creationId="{3E2321B3-5D47-422E-8DD6-192DA485FF63}"/>
          </ac:spMkLst>
        </pc:spChg>
        <pc:spChg chg="add del">
          <ac:chgData name="Muratt d" userId="8f63c8010a482975" providerId="LiveId" clId="{6EE4CBB1-CDDB-4563-B68C-E8B4ED129F54}" dt="2022-06-02T18:43:27.382" v="45" actId="26606"/>
          <ac:spMkLst>
            <pc:docMk/>
            <pc:sldMk cId="3291722277" sldId="256"/>
            <ac:spMk id="15" creationId="{C3476303-160A-4DC3-81F1-6072CCAEECED}"/>
          </ac:spMkLst>
        </pc:spChg>
        <pc:spChg chg="add del">
          <ac:chgData name="Muratt d" userId="8f63c8010a482975" providerId="LiveId" clId="{6EE4CBB1-CDDB-4563-B68C-E8B4ED129F54}" dt="2022-06-02T18:43:27.382" v="45" actId="26606"/>
          <ac:spMkLst>
            <pc:docMk/>
            <pc:sldMk cId="3291722277" sldId="256"/>
            <ac:spMk id="17" creationId="{92B1B090-BB76-4C46-9191-8857341C23D3}"/>
          </ac:spMkLst>
        </pc:spChg>
        <pc:spChg chg="add del">
          <ac:chgData name="Muratt d" userId="8f63c8010a482975" providerId="LiveId" clId="{6EE4CBB1-CDDB-4563-B68C-E8B4ED129F54}" dt="2022-06-02T18:43:28.439" v="47" actId="26606"/>
          <ac:spMkLst>
            <pc:docMk/>
            <pc:sldMk cId="3291722277" sldId="256"/>
            <ac:spMk id="19" creationId="{5BC51F77-AE74-4F38-B1DC-29475E38CABD}"/>
          </ac:spMkLst>
        </pc:spChg>
        <pc:spChg chg="add del">
          <ac:chgData name="Muratt d" userId="8f63c8010a482975" providerId="LiveId" clId="{6EE4CBB1-CDDB-4563-B68C-E8B4ED129F54}" dt="2022-06-02T18:43:28.439" v="47" actId="26606"/>
          <ac:spMkLst>
            <pc:docMk/>
            <pc:sldMk cId="3291722277" sldId="256"/>
            <ac:spMk id="20" creationId="{FCE87B8C-E5AA-4044-AB91-DDA3084BE456}"/>
          </ac:spMkLst>
        </pc:spChg>
        <pc:spChg chg="add">
          <ac:chgData name="Muratt d" userId="8f63c8010a482975" providerId="LiveId" clId="{6EE4CBB1-CDDB-4563-B68C-E8B4ED129F54}" dt="2022-06-02T18:43:28.500" v="48" actId="26606"/>
          <ac:spMkLst>
            <pc:docMk/>
            <pc:sldMk cId="3291722277" sldId="256"/>
            <ac:spMk id="22" creationId="{BD1CAB03-F6A4-4736-85F6-261056424D9D}"/>
          </ac:spMkLst>
        </pc:spChg>
        <pc:spChg chg="add">
          <ac:chgData name="Muratt d" userId="8f63c8010a482975" providerId="LiveId" clId="{6EE4CBB1-CDDB-4563-B68C-E8B4ED129F54}" dt="2022-06-02T18:43:28.500" v="48" actId="26606"/>
          <ac:spMkLst>
            <pc:docMk/>
            <pc:sldMk cId="3291722277" sldId="256"/>
            <ac:spMk id="23" creationId="{3E2321B3-5D47-422E-8DD6-192DA485FF63}"/>
          </ac:spMkLst>
        </pc:spChg>
        <pc:picChg chg="add mod ord">
          <ac:chgData name="Muratt d" userId="8f63c8010a482975" providerId="LiveId" clId="{6EE4CBB1-CDDB-4563-B68C-E8B4ED129F54}" dt="2022-06-02T18:43:28.439" v="47" actId="26606"/>
          <ac:picMkLst>
            <pc:docMk/>
            <pc:sldMk cId="3291722277" sldId="256"/>
            <ac:picMk id="4" creationId="{175F8061-34E3-F079-A5C8-512F79CF8E09}"/>
          </ac:picMkLst>
        </pc:picChg>
      </pc:sldChg>
      <pc:sldChg chg="addSp modSp new mod setBg">
        <pc:chgData name="Muratt d" userId="8f63c8010a482975" providerId="LiveId" clId="{6EE4CBB1-CDDB-4563-B68C-E8B4ED129F54}" dt="2022-06-02T18:45:34.373" v="103" actId="26606"/>
        <pc:sldMkLst>
          <pc:docMk/>
          <pc:sldMk cId="811478916" sldId="257"/>
        </pc:sldMkLst>
        <pc:spChg chg="mod">
          <ac:chgData name="Muratt d" userId="8f63c8010a482975" providerId="LiveId" clId="{6EE4CBB1-CDDB-4563-B68C-E8B4ED129F54}" dt="2022-06-02T18:45:34.373" v="103" actId="26606"/>
          <ac:spMkLst>
            <pc:docMk/>
            <pc:sldMk cId="811478916" sldId="257"/>
            <ac:spMk id="2" creationId="{0A076599-F304-5C7D-72CC-4B519703E741}"/>
          </ac:spMkLst>
        </pc:spChg>
        <pc:spChg chg="mod">
          <ac:chgData name="Muratt d" userId="8f63c8010a482975" providerId="LiveId" clId="{6EE4CBB1-CDDB-4563-B68C-E8B4ED129F54}" dt="2022-06-02T18:45:34.373" v="103" actId="26606"/>
          <ac:spMkLst>
            <pc:docMk/>
            <pc:sldMk cId="811478916" sldId="257"/>
            <ac:spMk id="3" creationId="{C5A256CA-69A3-C93A-D0BF-6623F2E1D2D4}"/>
          </ac:spMkLst>
        </pc:spChg>
        <pc:picChg chg="add">
          <ac:chgData name="Muratt d" userId="8f63c8010a482975" providerId="LiveId" clId="{6EE4CBB1-CDDB-4563-B68C-E8B4ED129F54}" dt="2022-06-02T18:45:34.373" v="103" actId="26606"/>
          <ac:picMkLst>
            <pc:docMk/>
            <pc:sldMk cId="811478916" sldId="257"/>
            <ac:picMk id="5" creationId="{1BF15F23-EC0C-0E7B-56D4-DD25FDED1355}"/>
          </ac:picMkLst>
        </pc:picChg>
        <pc:cxnChg chg="add">
          <ac:chgData name="Muratt d" userId="8f63c8010a482975" providerId="LiveId" clId="{6EE4CBB1-CDDB-4563-B68C-E8B4ED129F54}" dt="2022-06-02T18:45:34.373" v="103" actId="26606"/>
          <ac:cxnSpMkLst>
            <pc:docMk/>
            <pc:sldMk cId="811478916" sldId="257"/>
            <ac:cxnSpMk id="9" creationId="{E0DCF65E-F84E-483D-83D7-A1616D569143}"/>
          </ac:cxnSpMkLst>
        </pc:cxnChg>
      </pc:sldChg>
      <pc:sldChg chg="addSp delSp modSp new mod setBg">
        <pc:chgData name="Muratt d" userId="8f63c8010a482975" providerId="LiveId" clId="{6EE4CBB1-CDDB-4563-B68C-E8B4ED129F54}" dt="2022-06-02T19:02:54.257" v="131" actId="26606"/>
        <pc:sldMkLst>
          <pc:docMk/>
          <pc:sldMk cId="542470794" sldId="258"/>
        </pc:sldMkLst>
        <pc:spChg chg="mod ord">
          <ac:chgData name="Muratt d" userId="8f63c8010a482975" providerId="LiveId" clId="{6EE4CBB1-CDDB-4563-B68C-E8B4ED129F54}" dt="2022-06-02T19:02:54.257" v="131" actId="26606"/>
          <ac:spMkLst>
            <pc:docMk/>
            <pc:sldMk cId="542470794" sldId="258"/>
            <ac:spMk id="2" creationId="{23A0725C-9A9A-1ABD-0C2A-500600DE5A9A}"/>
          </ac:spMkLst>
        </pc:spChg>
        <pc:spChg chg="mod">
          <ac:chgData name="Muratt d" userId="8f63c8010a482975" providerId="LiveId" clId="{6EE4CBB1-CDDB-4563-B68C-E8B4ED129F54}" dt="2022-06-02T19:02:54.257" v="131" actId="26606"/>
          <ac:spMkLst>
            <pc:docMk/>
            <pc:sldMk cId="542470794" sldId="258"/>
            <ac:spMk id="3" creationId="{A373B388-D28D-896F-038C-3686CE5B5167}"/>
          </ac:spMkLst>
        </pc:spChg>
        <pc:spChg chg="add del">
          <ac:chgData name="Muratt d" userId="8f63c8010a482975" providerId="LiveId" clId="{6EE4CBB1-CDDB-4563-B68C-E8B4ED129F54}" dt="2022-06-02T19:02:23.693" v="117" actId="26606"/>
          <ac:spMkLst>
            <pc:docMk/>
            <pc:sldMk cId="542470794" sldId="258"/>
            <ac:spMk id="8" creationId="{BC052280-388E-4151-A1EB-5236D4FCCA28}"/>
          </ac:spMkLst>
        </pc:spChg>
        <pc:spChg chg="add del">
          <ac:chgData name="Muratt d" userId="8f63c8010a482975" providerId="LiveId" clId="{6EE4CBB1-CDDB-4563-B68C-E8B4ED129F54}" dt="2022-06-02T19:02:25.254" v="119" actId="26606"/>
          <ac:spMkLst>
            <pc:docMk/>
            <pc:sldMk cId="542470794" sldId="258"/>
            <ac:spMk id="12" creationId="{3BFBA67F-0D4D-4C2E-A1D7-82D080A4B3AD}"/>
          </ac:spMkLst>
        </pc:spChg>
        <pc:spChg chg="add del">
          <ac:chgData name="Muratt d" userId="8f63c8010a482975" providerId="LiveId" clId="{6EE4CBB1-CDDB-4563-B68C-E8B4ED129F54}" dt="2022-06-02T19:02:25.254" v="119" actId="26606"/>
          <ac:spMkLst>
            <pc:docMk/>
            <pc:sldMk cId="542470794" sldId="258"/>
            <ac:spMk id="13" creationId="{EFA2AC96-1E47-421C-A03F-F98E354EB4E6}"/>
          </ac:spMkLst>
        </pc:spChg>
        <pc:spChg chg="add del">
          <ac:chgData name="Muratt d" userId="8f63c8010a482975" providerId="LiveId" clId="{6EE4CBB1-CDDB-4563-B68C-E8B4ED129F54}" dt="2022-06-02T19:02:54.254" v="130" actId="26606"/>
          <ac:spMkLst>
            <pc:docMk/>
            <pc:sldMk cId="542470794" sldId="258"/>
            <ac:spMk id="22" creationId="{4DE0D6BE-330A-422D-9BD9-1E18F73C6E1E}"/>
          </ac:spMkLst>
        </pc:spChg>
        <pc:picChg chg="add del">
          <ac:chgData name="Muratt d" userId="8f63c8010a482975" providerId="LiveId" clId="{6EE4CBB1-CDDB-4563-B68C-E8B4ED129F54}" dt="2022-06-02T19:02:22.112" v="115" actId="26606"/>
          <ac:picMkLst>
            <pc:docMk/>
            <pc:sldMk cId="542470794" sldId="258"/>
            <ac:picMk id="5" creationId="{E0D8BC9D-76DE-98C3-B8F2-39316059FE4D}"/>
          </ac:picMkLst>
        </pc:picChg>
        <pc:picChg chg="add del">
          <ac:chgData name="Muratt d" userId="8f63c8010a482975" providerId="LiveId" clId="{6EE4CBB1-CDDB-4563-B68C-E8B4ED129F54}" dt="2022-06-02T19:02:30.762" v="121" actId="26606"/>
          <ac:picMkLst>
            <pc:docMk/>
            <pc:sldMk cId="542470794" sldId="258"/>
            <ac:picMk id="7" creationId="{1E51F994-D73A-FF31-4C0A-F07BEFFD37D0}"/>
          </ac:picMkLst>
        </pc:picChg>
        <pc:picChg chg="add del">
          <ac:chgData name="Muratt d" userId="8f63c8010a482975" providerId="LiveId" clId="{6EE4CBB1-CDDB-4563-B68C-E8B4ED129F54}" dt="2022-06-02T19:02:33.872" v="123" actId="26606"/>
          <ac:picMkLst>
            <pc:docMk/>
            <pc:sldMk cId="542470794" sldId="258"/>
            <ac:picMk id="11" creationId="{2865AA9B-94F4-4954-E1B4-3D31737F5B99}"/>
          </ac:picMkLst>
        </pc:picChg>
        <pc:picChg chg="add del">
          <ac:chgData name="Muratt d" userId="8f63c8010a482975" providerId="LiveId" clId="{6EE4CBB1-CDDB-4563-B68C-E8B4ED129F54}" dt="2022-06-02T19:02:36.801" v="125" actId="26606"/>
          <ac:picMkLst>
            <pc:docMk/>
            <pc:sldMk cId="542470794" sldId="258"/>
            <ac:picMk id="14" creationId="{1E51F994-D73A-FF31-4C0A-F07BEFFD37D0}"/>
          </ac:picMkLst>
        </pc:picChg>
        <pc:picChg chg="add mod">
          <ac:chgData name="Muratt d" userId="8f63c8010a482975" providerId="LiveId" clId="{6EE4CBB1-CDDB-4563-B68C-E8B4ED129F54}" dt="2022-06-02T19:02:54.257" v="131" actId="26606"/>
          <ac:picMkLst>
            <pc:docMk/>
            <pc:sldMk cId="542470794" sldId="258"/>
            <ac:picMk id="16" creationId="{E0D8BC9D-76DE-98C3-B8F2-39316059FE4D}"/>
          </ac:picMkLst>
        </pc:picChg>
        <pc:cxnChg chg="add del">
          <ac:chgData name="Muratt d" userId="8f63c8010a482975" providerId="LiveId" clId="{6EE4CBB1-CDDB-4563-B68C-E8B4ED129F54}" dt="2022-06-02T19:02:22.112" v="115" actId="26606"/>
          <ac:cxnSpMkLst>
            <pc:docMk/>
            <pc:sldMk cId="542470794" sldId="258"/>
            <ac:cxnSpMk id="9" creationId="{E0DCF65E-F84E-483D-83D7-A1616D569143}"/>
          </ac:cxnSpMkLst>
        </pc:cxnChg>
        <pc:cxnChg chg="add del">
          <ac:chgData name="Muratt d" userId="8f63c8010a482975" providerId="LiveId" clId="{6EE4CBB1-CDDB-4563-B68C-E8B4ED129F54}" dt="2022-06-02T19:02:23.693" v="117" actId="26606"/>
          <ac:cxnSpMkLst>
            <pc:docMk/>
            <pc:sldMk cId="542470794" sldId="258"/>
            <ac:cxnSpMk id="10" creationId="{744251C3-E720-4363-8AF0-20AD319374F0}"/>
          </ac:cxnSpMkLst>
        </pc:cxnChg>
        <pc:cxnChg chg="add del">
          <ac:chgData name="Muratt d" userId="8f63c8010a482975" providerId="LiveId" clId="{6EE4CBB1-CDDB-4563-B68C-E8B4ED129F54}" dt="2022-06-02T19:02:54.257" v="131" actId="26606"/>
          <ac:cxnSpMkLst>
            <pc:docMk/>
            <pc:sldMk cId="542470794" sldId="258"/>
            <ac:cxnSpMk id="17" creationId="{E0DCF65E-F84E-483D-83D7-A1616D569143}"/>
          </ac:cxnSpMkLst>
        </pc:cxnChg>
        <pc:cxnChg chg="add">
          <ac:chgData name="Muratt d" userId="8f63c8010a482975" providerId="LiveId" clId="{6EE4CBB1-CDDB-4563-B68C-E8B4ED129F54}" dt="2022-06-02T19:02:54.257" v="131" actId="26606"/>
          <ac:cxnSpMkLst>
            <pc:docMk/>
            <pc:sldMk cId="542470794" sldId="258"/>
            <ac:cxnSpMk id="24" creationId="{E2A31A05-19BB-4F84-9402-E8569CBDBDB3}"/>
          </ac:cxnSpMkLst>
        </pc:cxnChg>
      </pc:sldChg>
      <pc:sldChg chg="addSp delSp modSp new mod setBg">
        <pc:chgData name="Muratt d" userId="8f63c8010a482975" providerId="LiveId" clId="{6EE4CBB1-CDDB-4563-B68C-E8B4ED129F54}" dt="2022-06-02T19:18:44.954" v="210" actId="14100"/>
        <pc:sldMkLst>
          <pc:docMk/>
          <pc:sldMk cId="3365293931" sldId="259"/>
        </pc:sldMkLst>
        <pc:spChg chg="mod ord">
          <ac:chgData name="Muratt d" userId="8f63c8010a482975" providerId="LiveId" clId="{6EE4CBB1-CDDB-4563-B68C-E8B4ED129F54}" dt="2022-06-02T19:17:47.286" v="200" actId="26606"/>
          <ac:spMkLst>
            <pc:docMk/>
            <pc:sldMk cId="3365293931" sldId="259"/>
            <ac:spMk id="2" creationId="{4BC480AF-6331-F18F-A83E-D22BADBCB166}"/>
          </ac:spMkLst>
        </pc:spChg>
        <pc:spChg chg="del">
          <ac:chgData name="Muratt d" userId="8f63c8010a482975" providerId="LiveId" clId="{6EE4CBB1-CDDB-4563-B68C-E8B4ED129F54}" dt="2022-06-02T19:05:06.516" v="157" actId="22"/>
          <ac:spMkLst>
            <pc:docMk/>
            <pc:sldMk cId="3365293931" sldId="259"/>
            <ac:spMk id="3" creationId="{2A102AF2-519F-187D-CD13-950488BF4847}"/>
          </ac:spMkLst>
        </pc:spChg>
        <pc:spChg chg="add del">
          <ac:chgData name="Muratt d" userId="8f63c8010a482975" providerId="LiveId" clId="{6EE4CBB1-CDDB-4563-B68C-E8B4ED129F54}" dt="2022-06-02T19:07:57.075" v="184" actId="26606"/>
          <ac:spMkLst>
            <pc:docMk/>
            <pc:sldMk cId="3365293931" sldId="259"/>
            <ac:spMk id="10" creationId="{BD1CAB03-F6A4-4736-85F6-261056424D9D}"/>
          </ac:spMkLst>
        </pc:spChg>
        <pc:spChg chg="add del">
          <ac:chgData name="Muratt d" userId="8f63c8010a482975" providerId="LiveId" clId="{6EE4CBB1-CDDB-4563-B68C-E8B4ED129F54}" dt="2022-06-02T19:07:57.075" v="184" actId="26606"/>
          <ac:spMkLst>
            <pc:docMk/>
            <pc:sldMk cId="3365293931" sldId="259"/>
            <ac:spMk id="12" creationId="{3E2321B3-5D47-422E-8DD6-192DA485FF63}"/>
          </ac:spMkLst>
        </pc:spChg>
        <pc:spChg chg="add mod">
          <ac:chgData name="Muratt d" userId="8f63c8010a482975" providerId="LiveId" clId="{6EE4CBB1-CDDB-4563-B68C-E8B4ED129F54}" dt="2022-06-02T19:17:47.286" v="200" actId="26606"/>
          <ac:spMkLst>
            <pc:docMk/>
            <pc:sldMk cId="3365293931" sldId="259"/>
            <ac:spMk id="16" creationId="{681744FC-58C7-C920-FEE2-24D9C5E1A098}"/>
          </ac:spMkLst>
        </pc:spChg>
        <pc:spChg chg="add">
          <ac:chgData name="Muratt d" userId="8f63c8010a482975" providerId="LiveId" clId="{6EE4CBB1-CDDB-4563-B68C-E8B4ED129F54}" dt="2022-06-02T19:17:47.286" v="200" actId="26606"/>
          <ac:spMkLst>
            <pc:docMk/>
            <pc:sldMk cId="3365293931" sldId="259"/>
            <ac:spMk id="21" creationId="{B03C8E17-A139-4EFD-A536-48D5DBB93F1A}"/>
          </ac:spMkLst>
        </pc:spChg>
        <pc:spChg chg="add del">
          <ac:chgData name="Muratt d" userId="8f63c8010a482975" providerId="LiveId" clId="{6EE4CBB1-CDDB-4563-B68C-E8B4ED129F54}" dt="2022-06-02T19:16:30.830" v="192" actId="26606"/>
          <ac:spMkLst>
            <pc:docMk/>
            <pc:sldMk cId="3365293931" sldId="259"/>
            <ac:spMk id="24" creationId="{4DE0D6BE-330A-422D-9BD9-1E18F73C6E1E}"/>
          </ac:spMkLst>
        </pc:spChg>
        <pc:picChg chg="add mod ord modCrop">
          <ac:chgData name="Muratt d" userId="8f63c8010a482975" providerId="LiveId" clId="{6EE4CBB1-CDDB-4563-B68C-E8B4ED129F54}" dt="2022-06-02T19:18:44.954" v="210" actId="14100"/>
          <ac:picMkLst>
            <pc:docMk/>
            <pc:sldMk cId="3365293931" sldId="259"/>
            <ac:picMk id="5" creationId="{A81AA725-02E9-EB4F-8123-C3B730606987}"/>
          </ac:picMkLst>
        </pc:picChg>
        <pc:picChg chg="add mod">
          <ac:chgData name="Muratt d" userId="8f63c8010a482975" providerId="LiveId" clId="{6EE4CBB1-CDDB-4563-B68C-E8B4ED129F54}" dt="2022-06-02T19:18:15.811" v="205" actId="14100"/>
          <ac:picMkLst>
            <pc:docMk/>
            <pc:sldMk cId="3365293931" sldId="259"/>
            <ac:picMk id="6" creationId="{6611CA42-F351-32DC-25E7-F00550476B6B}"/>
          </ac:picMkLst>
        </pc:picChg>
        <pc:cxnChg chg="add del">
          <ac:chgData name="Muratt d" userId="8f63c8010a482975" providerId="LiveId" clId="{6EE4CBB1-CDDB-4563-B68C-E8B4ED129F54}" dt="2022-06-02T19:16:30.833" v="193" actId="26606"/>
          <ac:cxnSpMkLst>
            <pc:docMk/>
            <pc:sldMk cId="3365293931" sldId="259"/>
            <ac:cxnSpMk id="19" creationId="{A4F35239-EB86-4ACB-91DE-4989620C2C1A}"/>
          </ac:cxnSpMkLst>
        </pc:cxnChg>
        <pc:cxnChg chg="add">
          <ac:chgData name="Muratt d" userId="8f63c8010a482975" providerId="LiveId" clId="{6EE4CBB1-CDDB-4563-B68C-E8B4ED129F54}" dt="2022-06-02T19:17:47.286" v="200" actId="26606"/>
          <ac:cxnSpMkLst>
            <pc:docMk/>
            <pc:sldMk cId="3365293931" sldId="259"/>
            <ac:cxnSpMk id="23" creationId="{375D48A8-2626-43C2-A49F-191CD45CAE89}"/>
          </ac:cxnSpMkLst>
        </pc:cxnChg>
      </pc:sldChg>
      <pc:sldChg chg="addSp delSp modSp new mod setBg addAnim">
        <pc:chgData name="Muratt d" userId="8f63c8010a482975" providerId="LiveId" clId="{6EE4CBB1-CDDB-4563-B68C-E8B4ED129F54}" dt="2022-06-02T19:19:21.684" v="242"/>
        <pc:sldMkLst>
          <pc:docMk/>
          <pc:sldMk cId="1726899687" sldId="260"/>
        </pc:sldMkLst>
        <pc:spChg chg="mod">
          <ac:chgData name="Muratt d" userId="8f63c8010a482975" providerId="LiveId" clId="{6EE4CBB1-CDDB-4563-B68C-E8B4ED129F54}" dt="2022-06-02T19:19:21.678" v="241" actId="26606"/>
          <ac:spMkLst>
            <pc:docMk/>
            <pc:sldMk cId="1726899687" sldId="260"/>
            <ac:spMk id="2" creationId="{804A83ED-D36D-9204-BF0F-06A43C55A128}"/>
          </ac:spMkLst>
        </pc:spChg>
        <pc:spChg chg="del">
          <ac:chgData name="Muratt d" userId="8f63c8010a482975" providerId="LiveId" clId="{6EE4CBB1-CDDB-4563-B68C-E8B4ED129F54}" dt="2022-06-02T19:19:15.440" v="240" actId="478"/>
          <ac:spMkLst>
            <pc:docMk/>
            <pc:sldMk cId="1726899687" sldId="260"/>
            <ac:spMk id="3" creationId="{0CA2EBBA-5CD0-BCC0-2010-061F6509B1C2}"/>
          </ac:spMkLst>
        </pc:spChg>
        <pc:spChg chg="add">
          <ac:chgData name="Muratt d" userId="8f63c8010a482975" providerId="LiveId" clId="{6EE4CBB1-CDDB-4563-B68C-E8B4ED129F54}" dt="2022-06-02T19:19:21.678" v="241" actId="26606"/>
          <ac:spMkLst>
            <pc:docMk/>
            <pc:sldMk cId="1726899687" sldId="260"/>
            <ac:spMk id="8" creationId="{BD1CAB03-F6A4-4736-85F6-261056424D9D}"/>
          </ac:spMkLst>
        </pc:spChg>
        <pc:spChg chg="add">
          <ac:chgData name="Muratt d" userId="8f63c8010a482975" providerId="LiveId" clId="{6EE4CBB1-CDDB-4563-B68C-E8B4ED129F54}" dt="2022-06-02T19:19:21.678" v="241" actId="26606"/>
          <ac:spMkLst>
            <pc:docMk/>
            <pc:sldMk cId="1726899687" sldId="260"/>
            <ac:spMk id="10" creationId="{3E2321B3-5D47-422E-8DD6-192DA485FF63}"/>
          </ac:spMkLst>
        </pc:spChg>
        <pc:picChg chg="add">
          <ac:chgData name="Muratt d" userId="8f63c8010a482975" providerId="LiveId" clId="{6EE4CBB1-CDDB-4563-B68C-E8B4ED129F54}" dt="2022-06-02T19:19:21.678" v="241" actId="26606"/>
          <ac:picMkLst>
            <pc:docMk/>
            <pc:sldMk cId="1726899687" sldId="260"/>
            <ac:picMk id="4" creationId="{1BE428E4-5E3C-3700-787C-3352A93C8653}"/>
          </ac:picMkLst>
        </pc:picChg>
      </pc:sldChg>
      <pc:sldChg chg="addSp delSp modSp new del mod">
        <pc:chgData name="Muratt d" userId="8f63c8010a482975" providerId="LiveId" clId="{6EE4CBB1-CDDB-4563-B68C-E8B4ED129F54}" dt="2022-06-02T19:18:56.808" v="212" actId="47"/>
        <pc:sldMkLst>
          <pc:docMk/>
          <pc:sldMk cId="3351552309" sldId="260"/>
        </pc:sldMkLst>
        <pc:spChg chg="del">
          <ac:chgData name="Muratt d" userId="8f63c8010a482975" providerId="LiveId" clId="{6EE4CBB1-CDDB-4563-B68C-E8B4ED129F54}" dt="2022-06-02T19:17:26.709" v="196" actId="478"/>
          <ac:spMkLst>
            <pc:docMk/>
            <pc:sldMk cId="3351552309" sldId="260"/>
            <ac:spMk id="2" creationId="{D4D14C98-4F63-8F10-EC14-1CEFC9E1BA70}"/>
          </ac:spMkLst>
        </pc:spChg>
        <pc:spChg chg="del">
          <ac:chgData name="Muratt d" userId="8f63c8010a482975" providerId="LiveId" clId="{6EE4CBB1-CDDB-4563-B68C-E8B4ED129F54}" dt="2022-06-02T19:07:26.296" v="178" actId="22"/>
          <ac:spMkLst>
            <pc:docMk/>
            <pc:sldMk cId="3351552309" sldId="260"/>
            <ac:spMk id="3" creationId="{EA274D28-B75A-E454-687E-4AEE3E577938}"/>
          </ac:spMkLst>
        </pc:spChg>
        <pc:spChg chg="add mod">
          <ac:chgData name="Muratt d" userId="8f63c8010a482975" providerId="LiveId" clId="{6EE4CBB1-CDDB-4563-B68C-E8B4ED129F54}" dt="2022-06-02T19:18:54.158" v="211" actId="478"/>
          <ac:spMkLst>
            <pc:docMk/>
            <pc:sldMk cId="3351552309" sldId="260"/>
            <ac:spMk id="7" creationId="{AA117B3B-B262-2A8A-83EA-D01135A4386B}"/>
          </ac:spMkLst>
        </pc:spChg>
        <pc:picChg chg="add del mod ord modCrop">
          <ac:chgData name="Muratt d" userId="8f63c8010a482975" providerId="LiveId" clId="{6EE4CBB1-CDDB-4563-B68C-E8B4ED129F54}" dt="2022-06-02T19:18:54.158" v="211" actId="478"/>
          <ac:picMkLst>
            <pc:docMk/>
            <pc:sldMk cId="3351552309" sldId="260"/>
            <ac:picMk id="5" creationId="{46DBAC0E-D049-69DA-8185-79BE4D382279}"/>
          </ac:picMkLst>
        </pc:picChg>
      </pc:sldChg>
    </pc:docChg>
  </pc:docChgLst>
</pc:chgInfo>
</file>

<file path=ppt/media/image1.jpeg>
</file>

<file path=ppt/media/image2.jpeg>
</file>

<file path=ppt/media/image3.jpeg>
</file>

<file path=ppt/media/image4.jpe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00902-7195-430A-AA8A-B782D28B880F}" type="datetimeFigureOut">
              <a:rPr lang="tr-TR" smtClean="0"/>
              <a:t>3.06.2022</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5F8F65-95B5-46F1-AA4E-8F7E88ECECAF}" type="slidenum">
              <a:rPr lang="tr-TR" smtClean="0"/>
              <a:t>‹#›</a:t>
            </a:fld>
            <a:endParaRPr lang="tr-TR"/>
          </a:p>
        </p:txBody>
      </p:sp>
    </p:spTree>
    <p:extLst>
      <p:ext uri="{BB962C8B-B14F-4D97-AF65-F5344CB8AC3E}">
        <p14:creationId xmlns:p14="http://schemas.microsoft.com/office/powerpoint/2010/main" val="459898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B05F8F65-95B5-46F1-AA4E-8F7E88ECECAF}" type="slidenum">
              <a:rPr lang="tr-TR" smtClean="0"/>
              <a:t>4</a:t>
            </a:fld>
            <a:endParaRPr lang="tr-TR"/>
          </a:p>
        </p:txBody>
      </p:sp>
    </p:spTree>
    <p:extLst>
      <p:ext uri="{BB962C8B-B14F-4D97-AF65-F5344CB8AC3E}">
        <p14:creationId xmlns:p14="http://schemas.microsoft.com/office/powerpoint/2010/main" val="1241228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tr-TR"/>
              <a:t>Asıl başlık stilini düzenlemek için tıklayın</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AB82393C-510F-447D-B137-842FF221B7BF}" type="datetimeFigureOut">
              <a:rPr lang="tr-TR" smtClean="0"/>
              <a:t>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36285040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B82393C-510F-447D-B137-842FF221B7BF}" type="datetimeFigureOut">
              <a:rPr lang="tr-TR" smtClean="0"/>
              <a:t>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15585865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B82393C-510F-447D-B137-842FF221B7BF}" type="datetimeFigureOut">
              <a:rPr lang="tr-TR" smtClean="0"/>
              <a:t>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843001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tr-TR"/>
              <a:t>Asıl başlık stilini düzenlemek için tıklayın</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B82393C-510F-447D-B137-842FF221B7BF}" type="datetimeFigureOut">
              <a:rPr lang="tr-TR" smtClean="0"/>
              <a:t>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46947F5C-8575-4617-8445-E15174058370}" type="slidenum">
              <a:rPr lang="tr-TR" smtClean="0"/>
              <a:t>‹#›</a:t>
            </a:fld>
            <a:endParaRPr lang="tr-TR"/>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8645040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tr-TR"/>
              <a:t>Asıl başlık stilini düzenlemek için tıklayın</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B82393C-510F-447D-B137-842FF221B7BF}" type="datetimeFigureOut">
              <a:rPr lang="tr-TR" smtClean="0"/>
              <a:t>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13888840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tr-TR"/>
              <a:t>Asıl başlık stilini düzenlemek için tıklayın</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AB82393C-510F-447D-B137-842FF221B7BF}" type="datetimeFigureOut">
              <a:rPr lang="tr-TR" smtClean="0"/>
              <a:t>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196928960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tr-TR"/>
              <a:t>Asıl başlık stilini düzenlemek için tıklayın</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3" name="Date Placeholder 2"/>
          <p:cNvSpPr>
            <a:spLocks noGrp="1"/>
          </p:cNvSpPr>
          <p:nvPr>
            <p:ph type="dt" sz="half" idx="10"/>
          </p:nvPr>
        </p:nvSpPr>
        <p:spPr/>
        <p:txBody>
          <a:bodyPr/>
          <a:lstStyle/>
          <a:p>
            <a:fld id="{AB82393C-510F-447D-B137-842FF221B7BF}" type="datetimeFigureOut">
              <a:rPr lang="tr-TR" smtClean="0"/>
              <a:t>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2516056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B82393C-510F-447D-B137-842FF221B7BF}" type="datetimeFigureOut">
              <a:rPr lang="tr-TR" smtClean="0"/>
              <a:t>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19229172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B82393C-510F-447D-B137-842FF221B7BF}" type="datetimeFigureOut">
              <a:rPr lang="tr-TR" smtClean="0"/>
              <a:t>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2735371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AB82393C-510F-447D-B137-842FF221B7BF}" type="datetimeFigureOut">
              <a:rPr lang="tr-TR" smtClean="0"/>
              <a:t>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1330707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AB82393C-510F-447D-B137-842FF221B7BF}" type="datetimeFigureOut">
              <a:rPr lang="tr-TR" smtClean="0"/>
              <a:t>3.06.2022</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29023193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AB82393C-510F-447D-B137-842FF221B7BF}" type="datetimeFigureOut">
              <a:rPr lang="tr-TR" smtClean="0"/>
              <a:t>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22559820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913795" y="2912232"/>
            <a:ext cx="5107208" cy="287896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172200" y="2912232"/>
            <a:ext cx="5095357" cy="287896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AB82393C-510F-447D-B137-842FF221B7BF}" type="datetimeFigureOut">
              <a:rPr lang="tr-TR" smtClean="0"/>
              <a:t>3.06.2022</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3137936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AB82393C-510F-447D-B137-842FF221B7BF}" type="datetimeFigureOut">
              <a:rPr lang="tr-TR" smtClean="0"/>
              <a:t>3.06.2022</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1092714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82393C-510F-447D-B137-842FF221B7BF}" type="datetimeFigureOut">
              <a:rPr lang="tr-TR" smtClean="0"/>
              <a:t>3.06.2022</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504870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tr-TR"/>
              <a:t>Asıl başlık stilini düzenlemek için tıklayın</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B82393C-510F-447D-B137-842FF221B7BF}" type="datetimeFigureOut">
              <a:rPr lang="tr-TR" smtClean="0"/>
              <a:t>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4703309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AB82393C-510F-447D-B137-842FF221B7BF}" type="datetimeFigureOut">
              <a:rPr lang="tr-TR" smtClean="0"/>
              <a:t>3.06.2022</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46947F5C-8575-4617-8445-E15174058370}" type="slidenum">
              <a:rPr lang="tr-TR" smtClean="0"/>
              <a:t>‹#›</a:t>
            </a:fld>
            <a:endParaRPr lang="tr-TR"/>
          </a:p>
        </p:txBody>
      </p:sp>
    </p:spTree>
    <p:extLst>
      <p:ext uri="{BB962C8B-B14F-4D97-AF65-F5344CB8AC3E}">
        <p14:creationId xmlns:p14="http://schemas.microsoft.com/office/powerpoint/2010/main" val="26690528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AB82393C-510F-447D-B137-842FF221B7BF}" type="datetimeFigureOut">
              <a:rPr lang="tr-TR" smtClean="0"/>
              <a:t>3.06.2022</a:t>
            </a:fld>
            <a:endParaRPr lang="tr-TR"/>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6947F5C-8575-4617-8445-E15174058370}" type="slidenum">
              <a:rPr lang="tr-TR" smtClean="0"/>
              <a:t>‹#›</a:t>
            </a:fld>
            <a:endParaRPr lang="tr-TR"/>
          </a:p>
        </p:txBody>
      </p:sp>
    </p:spTree>
    <p:extLst>
      <p:ext uri="{BB962C8B-B14F-4D97-AF65-F5344CB8AC3E}">
        <p14:creationId xmlns:p14="http://schemas.microsoft.com/office/powerpoint/2010/main" val="2235118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75F8061-34E3-F079-A5C8-512F79CF8E09}"/>
              </a:ext>
            </a:extLst>
          </p:cNvPr>
          <p:cNvPicPr>
            <a:picLocks noChangeAspect="1"/>
          </p:cNvPicPr>
          <p:nvPr/>
        </p:nvPicPr>
        <p:blipFill rotWithShape="1">
          <a:blip r:embed="rId3"/>
          <a:srcRect t="29"/>
          <a:stretch/>
        </p:blipFill>
        <p:spPr>
          <a:xfrm>
            <a:off x="20" y="2030"/>
            <a:ext cx="12191980" cy="6855970"/>
          </a:xfrm>
          <a:prstGeom prst="rect">
            <a:avLst/>
          </a:prstGeom>
        </p:spPr>
      </p:pic>
      <p:sp>
        <p:nvSpPr>
          <p:cNvPr id="22" name="Rectangle 14">
            <a:extLst>
              <a:ext uri="{FF2B5EF4-FFF2-40B4-BE49-F238E27FC236}">
                <a16:creationId xmlns:a16="http://schemas.microsoft.com/office/drawing/2014/main" id="{BD1CAB03-F6A4-4736-85F6-261056424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3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23" name="Rectangle 16">
            <a:extLst>
              <a:ext uri="{FF2B5EF4-FFF2-40B4-BE49-F238E27FC236}">
                <a16:creationId xmlns:a16="http://schemas.microsoft.com/office/drawing/2014/main" id="{3E2321B3-5D47-422E-8DD6-192DA485FF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a:alphaModFix amt="30000"/>
              <a:duotone>
                <a:prstClr val="black"/>
                <a:schemeClr val="accent3">
                  <a:tint val="45000"/>
                  <a:satMod val="400000"/>
                </a:schemeClr>
              </a:duotone>
            </a:blip>
            <a:srcRect/>
            <a:tile tx="0" ty="0" sx="100000" sy="100000" flip="none" algn="ctr"/>
          </a:blip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B7546D24-80A4-6189-A4DC-BBEE62F93E20}"/>
              </a:ext>
            </a:extLst>
          </p:cNvPr>
          <p:cNvSpPr>
            <a:spLocks noGrp="1"/>
          </p:cNvSpPr>
          <p:nvPr>
            <p:ph type="ctrTitle"/>
          </p:nvPr>
        </p:nvSpPr>
        <p:spPr>
          <a:xfrm>
            <a:off x="692443" y="520480"/>
            <a:ext cx="6854251" cy="1794457"/>
          </a:xfrm>
        </p:spPr>
        <p:txBody>
          <a:bodyPr>
            <a:normAutofit/>
          </a:bodyPr>
          <a:lstStyle/>
          <a:p>
            <a:r>
              <a:rPr lang="tr-TR" dirty="0"/>
              <a:t>GAME SERVER QUEUE PROBLEM</a:t>
            </a:r>
          </a:p>
        </p:txBody>
      </p:sp>
      <p:sp>
        <p:nvSpPr>
          <p:cNvPr id="5" name="Metin kutusu 4">
            <a:extLst>
              <a:ext uri="{FF2B5EF4-FFF2-40B4-BE49-F238E27FC236}">
                <a16:creationId xmlns:a16="http://schemas.microsoft.com/office/drawing/2014/main" id="{6AD1A5BB-4F36-414C-4FBB-24E4E833455F}"/>
              </a:ext>
            </a:extLst>
          </p:cNvPr>
          <p:cNvSpPr txBox="1"/>
          <p:nvPr/>
        </p:nvSpPr>
        <p:spPr>
          <a:xfrm>
            <a:off x="8102278" y="3796496"/>
            <a:ext cx="3229337" cy="1200329"/>
          </a:xfrm>
          <a:prstGeom prst="rect">
            <a:avLst/>
          </a:prstGeom>
          <a:noFill/>
        </p:spPr>
        <p:txBody>
          <a:bodyPr wrap="square" rtlCol="0">
            <a:spAutoFit/>
          </a:bodyPr>
          <a:lstStyle/>
          <a:p>
            <a:r>
              <a:rPr lang="tr-TR" dirty="0"/>
              <a:t>Team </a:t>
            </a:r>
            <a:r>
              <a:rPr lang="tr-TR" dirty="0" err="1"/>
              <a:t>Members</a:t>
            </a:r>
            <a:r>
              <a:rPr lang="tr-TR" dirty="0"/>
              <a:t>:</a:t>
            </a:r>
          </a:p>
          <a:p>
            <a:endParaRPr lang="tr-TR" dirty="0"/>
          </a:p>
          <a:p>
            <a:r>
              <a:rPr lang="tr-TR" dirty="0"/>
              <a:t>Murat DEMİRCİ - 181005035</a:t>
            </a:r>
          </a:p>
          <a:p>
            <a:r>
              <a:rPr lang="tr-TR"/>
              <a:t>Barış İLGİN - 181005049</a:t>
            </a:r>
            <a:endParaRPr lang="tr-TR" dirty="0"/>
          </a:p>
        </p:txBody>
      </p:sp>
    </p:spTree>
    <p:extLst>
      <p:ext uri="{BB962C8B-B14F-4D97-AF65-F5344CB8AC3E}">
        <p14:creationId xmlns:p14="http://schemas.microsoft.com/office/powerpoint/2010/main" val="3291722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A076599-F304-5C7D-72CC-4B519703E741}"/>
              </a:ext>
            </a:extLst>
          </p:cNvPr>
          <p:cNvSpPr>
            <a:spLocks noGrp="1"/>
          </p:cNvSpPr>
          <p:nvPr>
            <p:ph type="title"/>
          </p:nvPr>
        </p:nvSpPr>
        <p:spPr>
          <a:xfrm>
            <a:off x="6513534" y="609600"/>
            <a:ext cx="4754022" cy="1326321"/>
          </a:xfrm>
        </p:spPr>
        <p:txBody>
          <a:bodyPr>
            <a:normAutofit/>
          </a:bodyPr>
          <a:lstStyle/>
          <a:p>
            <a:r>
              <a:rPr lang="en-US" sz="2900"/>
              <a:t>What is the problem of game server?</a:t>
            </a:r>
            <a:endParaRPr lang="tr-TR" sz="2900"/>
          </a:p>
        </p:txBody>
      </p:sp>
      <p:pic>
        <p:nvPicPr>
          <p:cNvPr id="5" name="Picture 4" descr="Neon Coloured Gadgets">
            <a:extLst>
              <a:ext uri="{FF2B5EF4-FFF2-40B4-BE49-F238E27FC236}">
                <a16:creationId xmlns:a16="http://schemas.microsoft.com/office/drawing/2014/main" id="{1BF15F23-EC0C-0E7B-56D4-DD25FDED1355}"/>
              </a:ext>
            </a:extLst>
          </p:cNvPr>
          <p:cNvPicPr>
            <a:picLocks noChangeAspect="1"/>
          </p:cNvPicPr>
          <p:nvPr/>
        </p:nvPicPr>
        <p:blipFill rotWithShape="1">
          <a:blip r:embed="rId3"/>
          <a:srcRect l="4372" r="32518" b="1"/>
          <a:stretch/>
        </p:blipFill>
        <p:spPr>
          <a:xfrm>
            <a:off x="20" y="10"/>
            <a:ext cx="6095980" cy="6857990"/>
          </a:xfrm>
          <a:prstGeom prst="rect">
            <a:avLst/>
          </a:prstGeom>
        </p:spPr>
      </p:pic>
      <p:sp>
        <p:nvSpPr>
          <p:cNvPr id="3" name="İçerik Yer Tutucusu 2">
            <a:extLst>
              <a:ext uri="{FF2B5EF4-FFF2-40B4-BE49-F238E27FC236}">
                <a16:creationId xmlns:a16="http://schemas.microsoft.com/office/drawing/2014/main" id="{C5A256CA-69A3-C93A-D0BF-6623F2E1D2D4}"/>
              </a:ext>
            </a:extLst>
          </p:cNvPr>
          <p:cNvSpPr>
            <a:spLocks noGrp="1"/>
          </p:cNvSpPr>
          <p:nvPr>
            <p:ph idx="1"/>
          </p:nvPr>
        </p:nvSpPr>
        <p:spPr>
          <a:xfrm>
            <a:off x="6513534" y="2096064"/>
            <a:ext cx="4754022" cy="3695136"/>
          </a:xfrm>
        </p:spPr>
        <p:txBody>
          <a:bodyPr>
            <a:normAutofit/>
          </a:bodyPr>
          <a:lstStyle/>
          <a:p>
            <a:r>
              <a:rPr lang="en-US" dirty="0"/>
              <a:t>The main problem of that is there may happen excess demand while players try to enter the servers and channels at the exactly same time and this may cause of huge troubles and losing players and potential players.</a:t>
            </a:r>
            <a:endParaRPr lang="tr-TR" dirty="0"/>
          </a:p>
        </p:txBody>
      </p:sp>
      <p:cxnSp>
        <p:nvCxnSpPr>
          <p:cNvPr id="9" name="Straight Connector 8">
            <a:extLst>
              <a:ext uri="{FF2B5EF4-FFF2-40B4-BE49-F238E27FC236}">
                <a16:creationId xmlns:a16="http://schemas.microsoft.com/office/drawing/2014/main" id="{E0DCF65E-F84E-483D-83D7-A1616D56914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06560" y="45720"/>
            <a:ext cx="0" cy="6766560"/>
          </a:xfrm>
          <a:prstGeom prst="line">
            <a:avLst/>
          </a:prstGeom>
          <a:ln w="190500" cap="sq">
            <a:solidFill>
              <a:srgbClr val="FFFFFF"/>
            </a:solidFill>
            <a:miter lim="800000"/>
          </a:ln>
          <a:scene3d>
            <a:camera prst="orthographicFront"/>
            <a:lightRig rig="twoPt" dir="t">
              <a:rot lat="0" lon="0" rev="7200000"/>
            </a:lightRig>
          </a:scene3d>
          <a:sp3d>
            <a:bevelT w="25400" h="19050"/>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1478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3A0725C-9A9A-1ABD-0C2A-500600DE5A9A}"/>
              </a:ext>
            </a:extLst>
          </p:cNvPr>
          <p:cNvSpPr>
            <a:spLocks noGrp="1"/>
          </p:cNvSpPr>
          <p:nvPr>
            <p:ph type="title"/>
          </p:nvPr>
        </p:nvSpPr>
        <p:spPr>
          <a:xfrm>
            <a:off x="4927472" y="609600"/>
            <a:ext cx="6340084" cy="1326321"/>
          </a:xfrm>
        </p:spPr>
        <p:txBody>
          <a:bodyPr>
            <a:normAutofit/>
          </a:bodyPr>
          <a:lstStyle/>
          <a:p>
            <a:r>
              <a:rPr lang="tr-TR" b="1" err="1">
                <a:latin typeface="Times New Roman" panose="02020603050405020304" pitchFamily="18" charset="0"/>
                <a:cs typeface="Times New Roman" panose="02020603050405020304" pitchFamily="18" charset="0"/>
              </a:rPr>
              <a:t>What</a:t>
            </a:r>
            <a:r>
              <a:rPr lang="tr-TR" b="1">
                <a:latin typeface="Times New Roman" panose="02020603050405020304" pitchFamily="18" charset="0"/>
                <a:cs typeface="Times New Roman" panose="02020603050405020304" pitchFamily="18" charset="0"/>
              </a:rPr>
              <a:t> Is </a:t>
            </a:r>
            <a:r>
              <a:rPr lang="tr-TR" b="1" err="1">
                <a:latin typeface="Times New Roman" panose="02020603050405020304" pitchFamily="18" charset="0"/>
                <a:cs typeface="Times New Roman" panose="02020603050405020304" pitchFamily="18" charset="0"/>
              </a:rPr>
              <a:t>the</a:t>
            </a:r>
            <a:r>
              <a:rPr lang="tr-TR" b="1">
                <a:latin typeface="Times New Roman" panose="02020603050405020304" pitchFamily="18" charset="0"/>
                <a:cs typeface="Times New Roman" panose="02020603050405020304" pitchFamily="18" charset="0"/>
              </a:rPr>
              <a:t> </a:t>
            </a:r>
            <a:r>
              <a:rPr lang="tr-TR" b="1" err="1">
                <a:latin typeface="Times New Roman" panose="02020603050405020304" pitchFamily="18" charset="0"/>
                <a:cs typeface="Times New Roman" panose="02020603050405020304" pitchFamily="18" charset="0"/>
              </a:rPr>
              <a:t>purpose</a:t>
            </a:r>
            <a:r>
              <a:rPr lang="tr-TR" b="1">
                <a:latin typeface="Times New Roman" panose="02020603050405020304" pitchFamily="18" charset="0"/>
                <a:cs typeface="Times New Roman" panose="02020603050405020304" pitchFamily="18" charset="0"/>
              </a:rPr>
              <a:t> of </a:t>
            </a:r>
            <a:r>
              <a:rPr lang="tr-TR" b="1" err="1">
                <a:latin typeface="Times New Roman" panose="02020603050405020304" pitchFamily="18" charset="0"/>
                <a:cs typeface="Times New Roman" panose="02020603050405020304" pitchFamily="18" charset="0"/>
              </a:rPr>
              <a:t>our</a:t>
            </a:r>
            <a:r>
              <a:rPr lang="tr-TR" b="1">
                <a:latin typeface="Times New Roman" panose="02020603050405020304" pitchFamily="18" charset="0"/>
                <a:cs typeface="Times New Roman" panose="02020603050405020304" pitchFamily="18" charset="0"/>
              </a:rPr>
              <a:t> </a:t>
            </a:r>
            <a:r>
              <a:rPr lang="tr-TR" b="1" err="1">
                <a:latin typeface="Times New Roman" panose="02020603050405020304" pitchFamily="18" charset="0"/>
                <a:cs typeface="Times New Roman" panose="02020603050405020304" pitchFamily="18" charset="0"/>
              </a:rPr>
              <a:t>project</a:t>
            </a:r>
            <a:r>
              <a:rPr lang="tr-TR" b="1">
                <a:latin typeface="Times New Roman" panose="02020603050405020304" pitchFamily="18" charset="0"/>
                <a:cs typeface="Times New Roman" panose="02020603050405020304" pitchFamily="18" charset="0"/>
              </a:rPr>
              <a:t>?</a:t>
            </a:r>
            <a:endParaRPr lang="tr-TR"/>
          </a:p>
        </p:txBody>
      </p:sp>
      <p:pic>
        <p:nvPicPr>
          <p:cNvPr id="16" name="Picture 4" descr="Illuminated server room panel">
            <a:extLst>
              <a:ext uri="{FF2B5EF4-FFF2-40B4-BE49-F238E27FC236}">
                <a16:creationId xmlns:a16="http://schemas.microsoft.com/office/drawing/2014/main" id="{E0D8BC9D-76DE-98C3-B8F2-39316059FE4D}"/>
              </a:ext>
            </a:extLst>
          </p:cNvPr>
          <p:cNvPicPr>
            <a:picLocks noChangeAspect="1"/>
          </p:cNvPicPr>
          <p:nvPr/>
        </p:nvPicPr>
        <p:blipFill rotWithShape="1">
          <a:blip r:embed="rId3"/>
          <a:srcRect l="24073" r="30804" b="-1"/>
          <a:stretch/>
        </p:blipFill>
        <p:spPr>
          <a:xfrm>
            <a:off x="0" y="0"/>
            <a:ext cx="4635987" cy="6857990"/>
          </a:xfrm>
          <a:prstGeom prst="rect">
            <a:avLst/>
          </a:prstGeom>
        </p:spPr>
      </p:pic>
      <p:sp>
        <p:nvSpPr>
          <p:cNvPr id="3" name="İçerik Yer Tutucusu 2">
            <a:extLst>
              <a:ext uri="{FF2B5EF4-FFF2-40B4-BE49-F238E27FC236}">
                <a16:creationId xmlns:a16="http://schemas.microsoft.com/office/drawing/2014/main" id="{A373B388-D28D-896F-038C-3686CE5B5167}"/>
              </a:ext>
            </a:extLst>
          </p:cNvPr>
          <p:cNvSpPr>
            <a:spLocks noGrp="1"/>
          </p:cNvSpPr>
          <p:nvPr>
            <p:ph idx="1"/>
          </p:nvPr>
        </p:nvSpPr>
        <p:spPr>
          <a:xfrm>
            <a:off x="4927471" y="2096064"/>
            <a:ext cx="6340085" cy="3695136"/>
          </a:xfrm>
        </p:spPr>
        <p:txBody>
          <a:bodyPr>
            <a:normAutofit/>
          </a:bodyPr>
          <a:lstStyle/>
          <a:p>
            <a:r>
              <a:rPr lang="en-US" dirty="0"/>
              <a:t>We want to solve the most important problem waiting in the queues. How do we solve this:</a:t>
            </a:r>
            <a:endParaRPr lang="tr-TR" dirty="0"/>
          </a:p>
          <a:p>
            <a:r>
              <a:rPr lang="en-US" dirty="0"/>
              <a:t>Queuing problems occur when trying to access servers and channels. In case of overload of servers and channels like this, we will solve the problem by equally distributing servers and channels.</a:t>
            </a:r>
            <a:endParaRPr lang="tr-TR" dirty="0"/>
          </a:p>
        </p:txBody>
      </p:sp>
      <p:cxnSp>
        <p:nvCxnSpPr>
          <p:cNvPr id="24" name="Straight Connector 21">
            <a:extLst>
              <a:ext uri="{FF2B5EF4-FFF2-40B4-BE49-F238E27FC236}">
                <a16:creationId xmlns:a16="http://schemas.microsoft.com/office/drawing/2014/main" id="{E2A31A05-19BB-4F84-9402-E8569CBDBDB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36007" y="45720"/>
            <a:ext cx="0" cy="6766560"/>
          </a:xfrm>
          <a:prstGeom prst="line">
            <a:avLst/>
          </a:prstGeom>
          <a:ln w="190500" cap="sq">
            <a:solidFill>
              <a:srgbClr val="FFFFFF"/>
            </a:solidFill>
            <a:miter lim="800000"/>
          </a:ln>
          <a:scene3d>
            <a:camera prst="orthographicFront"/>
            <a:lightRig rig="twoPt" dir="t">
              <a:rot lat="0" lon="0" rev="7200000"/>
            </a:lightRig>
          </a:scene3d>
          <a:sp3d>
            <a:bevelT w="25400" h="19050"/>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2470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B03C8E17-A139-4EFD-A536-48D5DBB93F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4BC480AF-6331-F18F-A83E-D22BADBCB166}"/>
              </a:ext>
            </a:extLst>
          </p:cNvPr>
          <p:cNvSpPr>
            <a:spLocks noGrp="1"/>
          </p:cNvSpPr>
          <p:nvPr>
            <p:ph type="title"/>
          </p:nvPr>
        </p:nvSpPr>
        <p:spPr>
          <a:xfrm>
            <a:off x="731485" y="609600"/>
            <a:ext cx="4754022" cy="1326321"/>
          </a:xfrm>
        </p:spPr>
        <p:txBody>
          <a:bodyPr vert="horz" lIns="91440" tIns="45720" rIns="91440" bIns="45720" rtlCol="0">
            <a:normAutofit/>
          </a:bodyPr>
          <a:lstStyle/>
          <a:p>
            <a:r>
              <a:rPr lang="en-US"/>
              <a:t>How gamıng servers work</a:t>
            </a:r>
          </a:p>
        </p:txBody>
      </p:sp>
      <p:sp>
        <p:nvSpPr>
          <p:cNvPr id="16" name="Content Placeholder 15">
            <a:extLst>
              <a:ext uri="{FF2B5EF4-FFF2-40B4-BE49-F238E27FC236}">
                <a16:creationId xmlns:a16="http://schemas.microsoft.com/office/drawing/2014/main" id="{681744FC-58C7-C920-FEE2-24D9C5E1A098}"/>
              </a:ext>
            </a:extLst>
          </p:cNvPr>
          <p:cNvSpPr>
            <a:spLocks noGrp="1"/>
          </p:cNvSpPr>
          <p:nvPr>
            <p:ph idx="1"/>
          </p:nvPr>
        </p:nvSpPr>
        <p:spPr>
          <a:xfrm>
            <a:off x="731485" y="2096063"/>
            <a:ext cx="4754022" cy="3648891"/>
          </a:xfrm>
        </p:spPr>
        <p:txBody>
          <a:bodyPr>
            <a:normAutofit/>
          </a:bodyPr>
          <a:lstStyle/>
          <a:p>
            <a:r>
              <a:rPr lang="en-US" dirty="0"/>
              <a:t>The data packet </a:t>
            </a:r>
            <a:r>
              <a:rPr lang="tr-TR" dirty="0"/>
              <a:t>has </a:t>
            </a:r>
            <a:r>
              <a:rPr lang="en-US" dirty="0"/>
              <a:t>sent to the server. </a:t>
            </a:r>
            <a:r>
              <a:rPr lang="tr-TR" dirty="0" err="1"/>
              <a:t>After</a:t>
            </a:r>
            <a:r>
              <a:rPr lang="tr-TR" dirty="0"/>
              <a:t> </a:t>
            </a:r>
            <a:r>
              <a:rPr lang="tr-TR" dirty="0" err="1"/>
              <a:t>that</a:t>
            </a:r>
            <a:r>
              <a:rPr lang="tr-TR" dirty="0"/>
              <a:t> </a:t>
            </a:r>
            <a:r>
              <a:rPr lang="tr-TR" dirty="0" err="1"/>
              <a:t>the</a:t>
            </a:r>
            <a:r>
              <a:rPr lang="tr-TR" dirty="0"/>
              <a:t> server</a:t>
            </a:r>
            <a:r>
              <a:rPr lang="en-US" dirty="0"/>
              <a:t> receives the information and sends another data packet, known as the response packet, acknowledging the receipt of the packet.</a:t>
            </a:r>
          </a:p>
        </p:txBody>
      </p:sp>
      <p:pic>
        <p:nvPicPr>
          <p:cNvPr id="6" name="Resim 5">
            <a:extLst>
              <a:ext uri="{FF2B5EF4-FFF2-40B4-BE49-F238E27FC236}">
                <a16:creationId xmlns:a16="http://schemas.microsoft.com/office/drawing/2014/main" id="{6611CA42-F351-32DC-25E7-F00550476B6B}"/>
              </a:ext>
            </a:extLst>
          </p:cNvPr>
          <p:cNvPicPr>
            <a:picLocks noChangeAspect="1"/>
          </p:cNvPicPr>
          <p:nvPr/>
        </p:nvPicPr>
        <p:blipFill rotWithShape="1">
          <a:blip r:embed="rId4"/>
          <a:srcRect r="18841" b="1"/>
          <a:stretch/>
        </p:blipFill>
        <p:spPr>
          <a:xfrm>
            <a:off x="6181725" y="3429000"/>
            <a:ext cx="6010275" cy="3428999"/>
          </a:xfrm>
          <a:prstGeom prst="rect">
            <a:avLst/>
          </a:prstGeom>
        </p:spPr>
      </p:pic>
      <p:pic>
        <p:nvPicPr>
          <p:cNvPr id="5" name="İçerik Yer Tutucusu 4" descr="metin, birkaç içeren bir resim&#10;&#10;Açıklama otomatik olarak oluşturuldu">
            <a:extLst>
              <a:ext uri="{FF2B5EF4-FFF2-40B4-BE49-F238E27FC236}">
                <a16:creationId xmlns:a16="http://schemas.microsoft.com/office/drawing/2014/main" id="{A81AA725-02E9-EB4F-8123-C3B730606987}"/>
              </a:ext>
            </a:extLst>
          </p:cNvPr>
          <p:cNvPicPr>
            <a:picLocks noChangeAspect="1"/>
          </p:cNvPicPr>
          <p:nvPr/>
        </p:nvPicPr>
        <p:blipFill rotWithShape="1">
          <a:blip r:embed="rId5"/>
          <a:srcRect l="16055" t="9726" r="2" b="19557"/>
          <a:stretch/>
        </p:blipFill>
        <p:spPr>
          <a:xfrm>
            <a:off x="6216992" y="0"/>
            <a:ext cx="5975008" cy="3428999"/>
          </a:xfrm>
          <a:prstGeom prst="rect">
            <a:avLst/>
          </a:prstGeom>
        </p:spPr>
      </p:pic>
      <p:cxnSp>
        <p:nvCxnSpPr>
          <p:cNvPr id="23" name="Straight Connector 22">
            <a:extLst>
              <a:ext uri="{FF2B5EF4-FFF2-40B4-BE49-F238E27FC236}">
                <a16:creationId xmlns:a16="http://schemas.microsoft.com/office/drawing/2014/main" id="{375D48A8-2626-43C2-A49F-191CD45CAE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06560" y="45720"/>
            <a:ext cx="0" cy="6766560"/>
          </a:xfrm>
          <a:prstGeom prst="line">
            <a:avLst/>
          </a:prstGeom>
          <a:ln w="190500" cap="sq">
            <a:solidFill>
              <a:srgbClr val="FFFFFF"/>
            </a:solidFill>
            <a:miter lim="800000"/>
          </a:ln>
          <a:scene3d>
            <a:camera prst="orthographicFront"/>
            <a:lightRig rig="twoPt" dir="t">
              <a:rot lat="0" lon="0" rev="7200000"/>
            </a:lightRig>
          </a:scene3d>
          <a:sp3d>
            <a:bevelT w="25400" h="19050"/>
          </a:sp3d>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52939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pic>
        <p:nvPicPr>
          <p:cNvPr id="4" name="Picture 3" descr="Close up image of hands applauding">
            <a:extLst>
              <a:ext uri="{FF2B5EF4-FFF2-40B4-BE49-F238E27FC236}">
                <a16:creationId xmlns:a16="http://schemas.microsoft.com/office/drawing/2014/main" id="{1BE428E4-5E3C-3700-787C-3352A93C8653}"/>
              </a:ext>
            </a:extLst>
          </p:cNvPr>
          <p:cNvPicPr>
            <a:picLocks noChangeAspect="1"/>
          </p:cNvPicPr>
          <p:nvPr/>
        </p:nvPicPr>
        <p:blipFill rotWithShape="1">
          <a:blip r:embed="rId3"/>
          <a:srcRect t="609" b="15146"/>
          <a:stretch/>
        </p:blipFill>
        <p:spPr>
          <a:xfrm>
            <a:off x="20" y="2030"/>
            <a:ext cx="12191980" cy="6855970"/>
          </a:xfrm>
          <a:prstGeom prst="rect">
            <a:avLst/>
          </a:prstGeom>
        </p:spPr>
      </p:pic>
      <p:sp>
        <p:nvSpPr>
          <p:cNvPr id="8" name="Rectangle 7">
            <a:extLst>
              <a:ext uri="{FF2B5EF4-FFF2-40B4-BE49-F238E27FC236}">
                <a16:creationId xmlns:a16="http://schemas.microsoft.com/office/drawing/2014/main" id="{BD1CAB03-F6A4-4736-85F6-261056424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30"/>
            <a:ext cx="12192000" cy="6858000"/>
          </a:xfrm>
          <a:prstGeom prst="rect">
            <a:avLst/>
          </a:prstGeom>
          <a:gradFill flip="none" rotWithShape="1">
            <a:gsLst>
              <a:gs pos="32000">
                <a:schemeClr val="bg2">
                  <a:lumMod val="75000"/>
                  <a:alpha val="3000"/>
                </a:schemeClr>
              </a:gs>
              <a:gs pos="100000">
                <a:sysClr val="windowText" lastClr="000000">
                  <a:alpha val="70000"/>
                </a:sysClr>
              </a:gs>
            </a:gsLst>
            <a:path path="circle">
              <a:fillToRect l="50000" t="5000" r="50000" b="95000"/>
            </a:path>
            <a:tileRect/>
          </a:gradFill>
          <a:ln w="9525" cap="flat" cmpd="sng" algn="ctr">
            <a:noFill/>
            <a:prstDash val="solid"/>
          </a:ln>
          <a:effectLst/>
        </p:spPr>
        <p:txBody>
          <a:bodyPr rtlCol="0" anchor="ctr"/>
          <a:lstStyle/>
          <a:p>
            <a:pPr marL="0" marR="0" lvl="0" indent="0" algn="ctr" defTabSz="4572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a:ea typeface="+mn-ea"/>
              <a:cs typeface="+mn-cs"/>
            </a:endParaRPr>
          </a:p>
        </p:txBody>
      </p:sp>
      <p:sp>
        <p:nvSpPr>
          <p:cNvPr id="10" name="Rectangle 9">
            <a:extLst>
              <a:ext uri="{FF2B5EF4-FFF2-40B4-BE49-F238E27FC236}">
                <a16:creationId xmlns:a16="http://schemas.microsoft.com/office/drawing/2014/main" id="{3E2321B3-5D47-422E-8DD6-192DA485FF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dpi="0" rotWithShape="1">
            <a:blip r:embed="rId2">
              <a:alphaModFix amt="30000"/>
              <a:duotone>
                <a:prstClr val="black"/>
                <a:schemeClr val="accent3">
                  <a:tint val="45000"/>
                  <a:satMod val="400000"/>
                </a:schemeClr>
              </a:duotone>
            </a:blip>
            <a:srcRect/>
            <a:tile tx="0" ty="0" sx="100000" sy="100000" flip="none" algn="ctr"/>
          </a:blip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804A83ED-D36D-9204-BF0F-06A43C55A128}"/>
              </a:ext>
            </a:extLst>
          </p:cNvPr>
          <p:cNvSpPr>
            <a:spLocks noGrp="1"/>
          </p:cNvSpPr>
          <p:nvPr>
            <p:ph type="title"/>
          </p:nvPr>
        </p:nvSpPr>
        <p:spPr>
          <a:xfrm>
            <a:off x="1595269" y="1122363"/>
            <a:ext cx="9001462" cy="2387600"/>
          </a:xfrm>
        </p:spPr>
        <p:txBody>
          <a:bodyPr vert="horz" lIns="91440" tIns="45720" rIns="91440" bIns="45720" rtlCol="0" anchor="b">
            <a:normAutofit/>
          </a:bodyPr>
          <a:lstStyle/>
          <a:p>
            <a:r>
              <a:rPr lang="en-US" sz="4800"/>
              <a:t>THANK YOU FOR LISTENING US</a:t>
            </a:r>
          </a:p>
        </p:txBody>
      </p:sp>
    </p:spTree>
    <p:extLst>
      <p:ext uri="{BB962C8B-B14F-4D97-AF65-F5344CB8AC3E}">
        <p14:creationId xmlns:p14="http://schemas.microsoft.com/office/powerpoint/2010/main" val="1726899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78</TotalTime>
  <Words>168</Words>
  <Application>Microsoft Office PowerPoint</Application>
  <PresentationFormat>Widescreen</PresentationFormat>
  <Paragraphs>14</Paragraphs>
  <Slides>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Bookman Old Style</vt:lpstr>
      <vt:lpstr>Calibri</vt:lpstr>
      <vt:lpstr>Rockwell</vt:lpstr>
      <vt:lpstr>Times New Roman</vt:lpstr>
      <vt:lpstr>Damask</vt:lpstr>
      <vt:lpstr>GAME SERVER QUEUE PROBLEM</vt:lpstr>
      <vt:lpstr>What is the problem of game server?</vt:lpstr>
      <vt:lpstr>What Is the purpose of our project?</vt:lpstr>
      <vt:lpstr>How gamıng servers work</vt:lpstr>
      <vt:lpstr>THANK YOU FOR LISTENING US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GAME SERVER QUEUE PROBLEM</dc:title>
  <dc:creator>Murat DEMİRCİ</dc:creator>
  <cp:lastModifiedBy>Barış İLGİN</cp:lastModifiedBy>
  <cp:revision>5</cp:revision>
  <dcterms:created xsi:type="dcterms:W3CDTF">2022-06-02T18:37:51Z</dcterms:created>
  <dcterms:modified xsi:type="dcterms:W3CDTF">2022-06-03T12:59:06Z</dcterms:modified>
</cp:coreProperties>
</file>

<file path=docProps/thumbnail.jpeg>
</file>